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>
        <p:scale>
          <a:sx n="60" d="100"/>
          <a:sy n="60" d="100"/>
        </p:scale>
        <p:origin x="-1026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1FC6E-46B1-4E31-9CC0-22751FA93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963EBC-247F-4F37-9A94-14FE4F3BC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AC61FB-C31E-4A9C-9C0A-C6909D191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A49BF8-F772-438C-B4F3-907FCDFB6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A1E170-FDE8-4B2F-9BD9-8777CABF8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5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FBEDF9-2F49-4777-A63D-E68DE839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7AECB74-F3BD-441F-98D2-782F94DD4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AC094-578F-470B-A0E8-0A021B73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BD1570-DBC6-401E-B845-FDE397B3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432A94-FB6B-4DFB-A616-57C4EF34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2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E5666-77DA-4B5E-8A3B-1516163B2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B9C03D1-BB81-4DAA-B10A-A2C3C7132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DC5585-956D-4BB4-855B-0463F51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27D8F5-5DA4-4385-ADDA-A9C9AB79F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8D8B94-F0A5-4D6C-ABEF-6F2D251B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0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81A8BF-E95F-4EF6-BA78-3B40A279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3C425A-4411-4092-9D8D-085505C0E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7B110A-1EE3-4724-B470-F2D5384B0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9474B5-CD5C-4E32-9572-D1B34FD2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6AFDAC-F9BE-434A-9842-EFBF2EFE6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2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94FE43-8FEA-428B-91BC-78F225F3A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6FFD38-F5B2-46F1-A326-B51DD9CAF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D5CA95-A74E-4E73-9C93-18620811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7B00AD-305E-4160-85E0-62AE260E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9044EF-C92B-47DE-B6B8-88428D907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8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4BFAE-9429-43E8-B143-06CC8027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A937D4-34C8-4D36-85A2-26B3A4CC2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ABB5EF-C973-446F-8F7F-5858293BC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DDE68E-A5F9-4DA3-8543-CC77C6AB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44A803-1A7B-4750-B664-3EB5FC4D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CEBA4E-1061-4DC9-AA75-5F259033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116CC-2AED-4AD8-A9B2-00CEC2EC9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81A737-4395-46F7-9F18-C7CC6CB80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D698FD-09A2-4829-AA3D-94B8EBD45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634C3B-1DD2-444F-9CBF-ED11B045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417D7AB-AD5A-45DE-A36F-893DFDFE6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56D779F-6ADA-453E-8CFE-C112726B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620B9E-9D79-48AF-A7C2-A7FE935B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8BF691F-73E2-4270-9963-AA921155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15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9CB71-C10C-4F7B-A362-67E30AE0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79BA37C-778E-49FF-9649-6DB75E6D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FB3262-41C4-4921-ADC1-7AFCB212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A7330DF-40AE-44F1-BD41-FF183516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6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01955C-50F4-4226-A87D-44798901C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7BED814-5DE8-425E-AF23-D50673C16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F5AF17F-832B-4C55-9D64-F3FFFF13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7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8FE89-CAEB-443C-A8C8-F876E8F0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1BAB17-C4BD-4150-ACFA-2ABEAD96B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1D4BD23-3123-4F15-B868-2035CD38A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226542-DBE2-445C-823A-950D2960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E6A55A-2ADB-4CED-BA45-C9B37A13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7924DE-7256-4285-AA09-F85D9BA7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6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AB80A0-FE23-47CE-A52F-890273E24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795F71F-D24E-4BBD-91F9-554B08AECB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5EF240-BB44-445A-BB24-A4721D6D6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209C8B-6139-446A-82D2-B777655A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A6AFCD-E88D-46C9-B587-9E9E1F8A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7B0BC3-7540-4BF4-AAAF-6C41A277F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1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FC07616-A98A-48E4-996C-7B516BE2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247357-2BC7-4517-838B-617BD944B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9B7BD6-6E69-4A6C-B3DB-94CCC3B9A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04A3-0F21-483C-A270-6EC1854BE9D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627406-69B1-462D-ACF7-BB16CBAF7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9A1E0D-119F-45A4-BA05-85856B63D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CF6A-1F7D-47E9-86F9-10C8AF34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2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8178" y="819807"/>
            <a:ext cx="9900746" cy="1478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học sinh học tiết luyện tập hai đường thẳng song song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0392" y="2475187"/>
            <a:ext cx="10736317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Ôn lại dấu hiệu nhận biết 2 đường thẳng song song; cách vẽ hai đường thẳng song song.</a:t>
            </a:r>
          </a:p>
          <a:p>
            <a:pPr marL="457200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Chuẩn bị thước thẳng, ê ke, thước đo độ để vẽ hình.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9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Tuyen Tran</dc:creator>
  <cp:lastModifiedBy>Diem</cp:lastModifiedBy>
  <cp:revision>7</cp:revision>
  <dcterms:created xsi:type="dcterms:W3CDTF">2021-08-30T10:33:43Z</dcterms:created>
  <dcterms:modified xsi:type="dcterms:W3CDTF">2021-08-30T16:01:18Z</dcterms:modified>
</cp:coreProperties>
</file>